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40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1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677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78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7109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248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7938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84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09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054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53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746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14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80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712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53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1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62367" y="1579738"/>
            <a:ext cx="7766936" cy="1646302"/>
          </a:xfrm>
        </p:spPr>
        <p:txBody>
          <a:bodyPr/>
          <a:lstStyle/>
          <a:p>
            <a:r>
              <a:rPr lang="en-US" sz="6600" b="1" dirty="0">
                <a:solidFill>
                  <a:srgbClr val="0070C0"/>
                </a:solidFill>
              </a:rPr>
              <a:t>LOS </a:t>
            </a:r>
            <a:r>
              <a:rPr lang="en-US" sz="6600" b="1" dirty="0" smtClean="0">
                <a:solidFill>
                  <a:srgbClr val="0070C0"/>
                </a:solidFill>
              </a:rPr>
              <a:t>PENSADORES</a:t>
            </a: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62367" y="2202170"/>
            <a:ext cx="8371268" cy="2047741"/>
          </a:xfrm>
        </p:spPr>
        <p:txBody>
          <a:bodyPr>
            <a:normAutofit/>
          </a:bodyPr>
          <a:lstStyle/>
          <a:p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Jose Agustin </a:t>
            </a:r>
            <a:r>
              <a:rPr lang="en-US" sz="2000" dirty="0" err="1" smtClean="0">
                <a:solidFill>
                  <a:schemeClr val="tx1"/>
                </a:solidFill>
              </a:rPr>
              <a:t>Reinoso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ctr"/>
            <a:r>
              <a:rPr lang="en-US" sz="2000" dirty="0" err="1">
                <a:solidFill>
                  <a:schemeClr val="tx1"/>
                </a:solidFill>
              </a:rPr>
              <a:t>Y</a:t>
            </a:r>
            <a:r>
              <a:rPr lang="en-US" sz="2000" dirty="0" err="1" smtClean="0">
                <a:solidFill>
                  <a:schemeClr val="tx1"/>
                </a:solidFill>
              </a:rPr>
              <a:t>efrecis</a:t>
            </a:r>
            <a:r>
              <a:rPr lang="en-US" sz="2000" dirty="0" smtClean="0">
                <a:solidFill>
                  <a:schemeClr val="tx1"/>
                </a:solidFill>
              </a:rPr>
              <a:t> Cruz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370" y="4365670"/>
            <a:ext cx="2552700" cy="1790700"/>
          </a:xfrm>
          <a:prstGeom prst="rect">
            <a:avLst/>
          </a:prstGeom>
        </p:spPr>
      </p:pic>
      <p:pic>
        <p:nvPicPr>
          <p:cNvPr id="1026" name="Picture 2" descr="http://www.mpdc.es/mapas/mapas/republicadominicana/mapa%20banderaRepDominic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640" y="4249911"/>
            <a:ext cx="3551648" cy="221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966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OBJETIVOS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1478008"/>
            <a:ext cx="8596668" cy="3880773"/>
          </a:xfrm>
        </p:spPr>
        <p:txBody>
          <a:bodyPr/>
          <a:lstStyle/>
          <a:p>
            <a:r>
              <a:rPr lang="en-US" sz="2400" dirty="0" smtClean="0"/>
              <a:t>IDENTIFICAR LOS PUNTOS DEBILES DE LA EDUCACION DOMINICANA.</a:t>
            </a:r>
          </a:p>
          <a:p>
            <a:r>
              <a:rPr lang="en-US" sz="2400" dirty="0" smtClean="0"/>
              <a:t>LOS LUGARES MAS VULNERABLES AL RESPECTO.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6" name="Picture 8" descr="http://www.photoshelter.com/img-get/I0000riS2gglFT20/s/1000?12985985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64" y="2980878"/>
            <a:ext cx="5676900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342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782755" y="3088620"/>
            <a:ext cx="676531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ALCANZANDO</a:t>
            </a:r>
          </a:p>
          <a:p>
            <a:r>
              <a:rPr lang="es-ES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LA EDUCACION </a:t>
            </a:r>
          </a:p>
          <a:p>
            <a:r>
              <a:rPr lang="es-ES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IDEAL</a:t>
            </a:r>
            <a:endParaRPr lang="es-ES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074" name="Picture 2" descr="http://www.nistido.com/wp-content/uploads/2010/09/educacion-dominic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2779">
            <a:off x="343573" y="478085"/>
            <a:ext cx="3298139" cy="2329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noticiassin.com/wp-content/uploads/2013/04/Escue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4017">
            <a:off x="7284715" y="708649"/>
            <a:ext cx="3812072" cy="2553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2.bp.blogspot.com/_R4Xqa3pYwRg/S75cEwsSu0I/AAAAAAAARIg/hAcJNy2SHzU/s1600/bec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9722">
            <a:off x="7644561" y="3458803"/>
            <a:ext cx="3889419" cy="2577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105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</TotalTime>
  <Words>28</Words>
  <Application>Microsoft Office PowerPoint</Application>
  <PresentationFormat>Panorámica</PresentationFormat>
  <Paragraphs>10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Faceta</vt:lpstr>
      <vt:lpstr>LOS PENSADORES </vt:lpstr>
      <vt:lpstr>OBJETIVOS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Cris Mencia Vivenes Hernandez</dc:creator>
  <cp:lastModifiedBy>Cris Mencia Vivenes Hernandez</cp:lastModifiedBy>
  <cp:revision>4</cp:revision>
  <dcterms:created xsi:type="dcterms:W3CDTF">2013-06-08T18:55:48Z</dcterms:created>
  <dcterms:modified xsi:type="dcterms:W3CDTF">2013-06-08T19:22:13Z</dcterms:modified>
</cp:coreProperties>
</file>