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56B0F3-B6B4-43A1-86B0-18D1B9B7522C}" type="datetimeFigureOut">
              <a:rPr lang="es-ES" smtClean="0"/>
              <a:t>08/06/2013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EF10B3-7BDB-4AEE-BC28-910CCC787EF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LOS PEGABLOCKS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OPENDATA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1670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09698" y="332656"/>
            <a:ext cx="6852596" cy="980680"/>
          </a:xfrm>
        </p:spPr>
        <p:txBody>
          <a:bodyPr/>
          <a:lstStyle/>
          <a:p>
            <a:r>
              <a:rPr lang="es-ES" sz="3200" b="1" dirty="0" smtClean="0"/>
              <a:t>LOS PEGABLOCKS</a:t>
            </a:r>
            <a:endParaRPr lang="es-ES" sz="32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1052736"/>
            <a:ext cx="8424936" cy="108012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S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3140968"/>
            <a:ext cx="8064896" cy="24417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ES" sz="2400" b="1" dirty="0" smtClean="0"/>
              <a:t>Desarrollamos una aplicación web, con facilidades para los usuarios ó usabilidad con posibilidades de combinar diferentes fuentes de información y de comparar datos de diferentes fuentes de información y realizar búsquedas por filtración por especificación de provincias, municipios y escuelas y relacionar datos entre sí.</a:t>
            </a:r>
          </a:p>
          <a:p>
            <a:pPr algn="just"/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r>
              <a:rPr lang="es-ES" sz="2400" b="1" dirty="0" smtClean="0"/>
              <a:t>A continuación presentaremos muestras de la aplicación: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9951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3528" y="1052736"/>
            <a:ext cx="8424936" cy="108012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S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Efrain\Desktop\1asdg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0" y="764704"/>
            <a:ext cx="80159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3528" y="1052736"/>
            <a:ext cx="8424936" cy="108012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S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Users\Efrain\Desktop\Imágenes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63703"/>
            <a:ext cx="8390791" cy="47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3528" y="1052736"/>
            <a:ext cx="8424936" cy="108012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S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Users\Efrain\Desktop\Imágene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7" y="1412776"/>
            <a:ext cx="8325817" cy="46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3528" y="1052736"/>
            <a:ext cx="8424936" cy="108012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S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Users\Efrain\Desktop\Imágene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3" y="1052736"/>
            <a:ext cx="8019306" cy="45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3528" y="1052736"/>
            <a:ext cx="8424936" cy="108012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S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Users\Efrain\Desktop\Imágene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4" y="1268760"/>
            <a:ext cx="7551984" cy="42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3528" y="1052736"/>
            <a:ext cx="8424936" cy="108012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es-ES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Users\Efrain\Desktop\Imágen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1258" cy="44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31</TotalTime>
  <Words>61</Words>
  <Application>Microsoft Office PowerPoint</Application>
  <PresentationFormat>Presentación en pantalla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Cartoné</vt:lpstr>
      <vt:lpstr>LOS PEGABLOCKS</vt:lpstr>
      <vt:lpstr>LOS PEGABLOCKS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PeGABLOCKS</dc:title>
  <dc:creator>Efrain</dc:creator>
  <cp:lastModifiedBy>Efrain</cp:lastModifiedBy>
  <cp:revision>13</cp:revision>
  <dcterms:created xsi:type="dcterms:W3CDTF">2013-06-08T14:12:44Z</dcterms:created>
  <dcterms:modified xsi:type="dcterms:W3CDTF">2013-06-08T14:44:33Z</dcterms:modified>
</cp:coreProperties>
</file>