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17999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771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45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1565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7410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0263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312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500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4691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4662139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 sz="3600"/>
            </a:lvl1pPr>
            <a:lvl2pPr rtl="0">
              <a:defRPr sz="3600"/>
            </a:lvl2pPr>
            <a:lvl3pPr rtl="0">
              <a:defRPr sz="3600"/>
            </a:lvl3pPr>
            <a:lvl4pPr rtl="0">
              <a:defRPr sz="3600"/>
            </a:lvl4pPr>
            <a:lvl5pPr rtl="0">
              <a:defRPr sz="3600"/>
            </a:lvl5pPr>
            <a:lvl6pPr rtl="0">
              <a:defRPr sz="3600"/>
            </a:lvl6pPr>
            <a:lvl7pPr rtl="0">
              <a:defRPr sz="3600"/>
            </a:lvl7pPr>
            <a:lvl8pPr rtl="0">
              <a:defRPr sz="3600"/>
            </a:lvl8pPr>
            <a:lvl9pPr rtl="0">
              <a:defRPr sz="3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1pPr>
            <a:lvl2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2pPr>
            <a:lvl3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3pPr>
            <a:lvl4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4pPr>
            <a:lvl5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5pPr>
            <a:lvl6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6pPr>
            <a:lvl7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7pPr>
            <a:lvl8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8pPr>
            <a:lvl9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5875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5845828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Edukarás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Hackathon 2013 - "La Calidad Educativa"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Introducción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0">
              <a:lnSpc>
                <a:spcPct val="115000"/>
              </a:lnSpc>
              <a:buSzPct val="208333"/>
            </a:pPr>
            <a:endParaRPr lang="en" sz="2400" dirty="0" smtClean="0"/>
          </a:p>
          <a:p>
            <a:pPr marL="381000">
              <a:lnSpc>
                <a:spcPct val="115000"/>
              </a:lnSpc>
              <a:buSzPct val="208333"/>
            </a:pPr>
            <a:r>
              <a:rPr lang="en" sz="2400" dirty="0" smtClean="0"/>
              <a:t>Una </a:t>
            </a:r>
            <a:r>
              <a:rPr lang="en" sz="2400" dirty="0"/>
              <a:t>problemática: se necesita que la información sea libre.</a:t>
            </a:r>
          </a:p>
          <a:p>
            <a:endParaRPr lang="en" sz="2400" dirty="0"/>
          </a:p>
          <a:p>
            <a:pPr marL="457200" lvl="0" indent="-419100" rtl="0">
              <a:lnSpc>
                <a:spcPct val="115000"/>
              </a:lnSpc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Un objetivo: desarrollar herramientas que faciliten el flujo de la publicación de la información para el ministerio de educación.</a:t>
            </a:r>
          </a:p>
          <a:p>
            <a:endParaRPr lang="en" sz="2400" dirty="0"/>
          </a:p>
          <a:p>
            <a:pPr marL="457200" lvl="0" indent="-419100" rtl="0">
              <a:lnSpc>
                <a:spcPct val="115000"/>
              </a:lnSpc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Una resolución: EDUKARÁS.</a:t>
            </a:r>
          </a:p>
          <a:p>
            <a:endParaRPr lang="en" sz="2400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Estrategia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0">
              <a:buSzPct val="208333"/>
            </a:pPr>
            <a:endParaRPr lang="en" sz="2400" dirty="0" smtClean="0"/>
          </a:p>
          <a:p>
            <a:pPr marL="381000">
              <a:buSzPct val="208333"/>
            </a:pPr>
            <a:endParaRPr lang="en" sz="2400" dirty="0"/>
          </a:p>
          <a:p>
            <a:pPr marL="381000">
              <a:buSzPct val="208333"/>
            </a:pPr>
            <a:r>
              <a:rPr lang="en" sz="2400" dirty="0" smtClean="0"/>
              <a:t>Edukaras </a:t>
            </a:r>
            <a:r>
              <a:rPr lang="en" sz="2400" dirty="0"/>
              <a:t>no solo tiene como característica la simplicidad, sino su portabilidad.</a:t>
            </a:r>
          </a:p>
          <a:p>
            <a:endParaRPr lang="en" sz="2400" dirty="0"/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La herramienta ha de ser accesible desde la Web y el Desktop (Windows, OS X, Linux) en datos procesados.</a:t>
            </a:r>
          </a:p>
          <a:p>
            <a:endParaRPr lang="en" sz="2400" dirty="0"/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 dirty="0"/>
              <a:t>El código desarrollado en uno se utiliza en el otro.</a:t>
            </a:r>
          </a:p>
          <a:p>
            <a:endParaRPr lang="en" sz="2400" dirty="0"/>
          </a:p>
          <a:p>
            <a:endParaRPr lang="en" sz="2400" dirty="0"/>
          </a:p>
          <a:p>
            <a:endParaRPr lang="en" sz="2400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2800"/>
              <a:t>Lectura &gt; Procesamiento &gt; Presentación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Nuestro enfoque inicial simplifica la adquisición de información primaria en una estructura jerárquica.</a:t>
            </a:r>
          </a:p>
          <a:p>
            <a:endParaRPr lang="en" sz="2400"/>
          </a:p>
          <a:p>
            <a:pPr marL="914400" lvl="0" indent="-3429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/>
              <a:t>Se elige provincia y municipio.</a:t>
            </a:r>
          </a:p>
          <a:p>
            <a:pPr marL="914400" lvl="0" indent="-3429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/>
              <a:t>Tres categorías principales de datos: Alumnos, Docentes y Centros.</a:t>
            </a:r>
          </a:p>
          <a:p>
            <a:pPr marL="914400" lvl="0" indent="-3429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/>
              <a:t>Lista de registros en la categoría y ubicación elegida.</a:t>
            </a:r>
          </a:p>
          <a:p>
            <a:pPr marL="914400" lvl="0" indent="-342900" rtl="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/>
              <a:t>Detalles de la unidad de información que se ha seleccionado.</a:t>
            </a:r>
          </a:p>
          <a:p>
            <a:endParaRPr lang="en" sz="1800"/>
          </a:p>
          <a:p>
            <a:pPr marL="457200" lvl="0" indent="-419100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En una segunda etapa de desarrollo se ha de adherir diseños específicos de reportes de datos que estén orientados a responder cuestiones de análisis cualitativos y cuantitativos.</a:t>
            </a:r>
          </a:p>
          <a:p>
            <a:endParaRPr lang="en" sz="24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Extensible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just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Edukarás será construida como un armazón (framework) modular.</a:t>
            </a:r>
          </a:p>
          <a:p>
            <a:endParaRPr lang="en" sz="2400"/>
          </a:p>
          <a:p>
            <a:pPr marL="457200" lvl="0" indent="-419100" algn="just" rtl="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Los reportes especializados de estudios de análisis se integrarán al armazón en componentes de estructura delimitada.</a:t>
            </a:r>
          </a:p>
          <a:p>
            <a:endParaRPr lang="en" sz="2400"/>
          </a:p>
          <a:p>
            <a:pPr marL="457200" lvl="0" indent="-419100">
              <a:buClr>
                <a:schemeClr val="dk1"/>
              </a:buClr>
              <a:buSzPct val="208333"/>
              <a:buFont typeface="Arial"/>
              <a:buChar char="•"/>
            </a:pPr>
            <a:r>
              <a:rPr lang="en" sz="2400"/>
              <a:t>Para la versión Desktop la información ha de ser publicada en versiones de los datos digerida y la fecha de su procesamiento.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Conclusión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pPr algn="just">
              <a:buNone/>
            </a:pPr>
            <a:r>
              <a:rPr lang="en"/>
              <a:t>Con esta solución deseamos aportar las herramientas para el desarrollo de una sociedad abierta, facilite el avance de una apertura a la naturaleza libre de la información.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Preguntas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 </a:t>
            </a:r>
          </a:p>
        </p:txBody>
      </p:sp>
      <p:sp>
        <p:nvSpPr>
          <p:cNvPr id="71" name="Shape 71"/>
          <p:cNvSpPr/>
          <p:nvPr/>
        </p:nvSpPr>
        <p:spPr>
          <a:xfrm>
            <a:off x="2247850" y="1997125"/>
            <a:ext cx="4426199" cy="4418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Courier New</vt:lpstr>
      <vt:lpstr>Wingdings</vt:lpstr>
      <vt:lpstr/>
      <vt:lpstr>Edukarás</vt:lpstr>
      <vt:lpstr>Introducción</vt:lpstr>
      <vt:lpstr>Estrategia</vt:lpstr>
      <vt:lpstr>Lectura &gt; Procesamiento &gt; Presentación</vt:lpstr>
      <vt:lpstr>Extensible</vt:lpstr>
      <vt:lpstr>Conclusión</vt:lpstr>
      <vt:lpstr>Preguntas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Edukarás</dc:title>
  <cp:lastModifiedBy>taty</cp:lastModifiedBy>
  <cp:revision>1</cp:revision>
  <dcterms:modified xsi:type="dcterms:W3CDTF">2013-06-08T19:09:22Z</dcterms:modified>
</cp:coreProperties>
</file>