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DO" dirty="0" err="1" smtClean="0"/>
              <a:t>Dat</a:t>
            </a:r>
            <a:r>
              <a:rPr lang="es-DO" dirty="0" smtClean="0"/>
              <a:t> RD</a:t>
            </a:r>
            <a:endParaRPr lang="es-D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DO" dirty="0" smtClean="0"/>
              <a:t>Arquitectura de la Aplicación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9157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3"/>
            <a:ext cx="12194977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Pasamos a la demostración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DO" dirty="0" smtClean="0"/>
              <a:t>link</a:t>
            </a:r>
            <a:r>
              <a:rPr lang="es-DO" dirty="0" smtClean="0"/>
              <a:t>:</a:t>
            </a:r>
            <a:endParaRPr lang="es-DO" dirty="0"/>
          </a:p>
          <a:p>
            <a:pPr marL="0" indent="0">
              <a:buNone/>
            </a:pPr>
            <a:r>
              <a:rPr lang="es-DO" dirty="0" smtClean="0"/>
              <a:t>…</a:t>
            </a:r>
            <a:endParaRPr lang="es-DO" dirty="0" smtClean="0"/>
          </a:p>
        </p:txBody>
      </p:sp>
    </p:spTree>
    <p:extLst>
      <p:ext uri="{BB962C8B-B14F-4D97-AF65-F5344CB8AC3E}">
        <p14:creationId xmlns:p14="http://schemas.microsoft.com/office/powerpoint/2010/main" val="25147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4618"/>
            <a:ext cx="10515600" cy="1325563"/>
          </a:xfrm>
        </p:spPr>
        <p:txBody>
          <a:bodyPr vert="horz" wrap="none" lIns="91440" tIns="45720" rIns="91440" bIns="45720" rtlCol="0" anchor="t">
            <a:normAutofit fontScale="90000"/>
          </a:bodyPr>
          <a:lstStyle/>
          <a:p>
            <a:pPr algn="r"/>
            <a:r>
              <a:rPr lang="es-DO" sz="9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Descripción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30142"/>
            <a:ext cx="10233800" cy="3025193"/>
          </a:xfrm>
        </p:spPr>
        <p:txBody>
          <a:bodyPr/>
          <a:lstStyle/>
          <a:p>
            <a:pPr algn="just"/>
            <a:r>
              <a:rPr lang="es-DO" dirty="0"/>
              <a:t>Este </a:t>
            </a:r>
            <a:r>
              <a:rPr lang="es-DO" dirty="0" smtClean="0"/>
              <a:t>sitio </a:t>
            </a:r>
            <a:r>
              <a:rPr lang="es-DO" dirty="0"/>
              <a:t>web </a:t>
            </a:r>
            <a:r>
              <a:rPr lang="es-DO" dirty="0" smtClean="0"/>
              <a:t>será </a:t>
            </a:r>
            <a:r>
              <a:rPr lang="es-DO" dirty="0"/>
              <a:t>diseñado y creado </a:t>
            </a:r>
            <a:r>
              <a:rPr lang="es-DO" dirty="0" smtClean="0"/>
              <a:t>para ofrecerle a la ciudadanía un mejor acceso a los datos públicos del Ministerio de Educación y otras organizaciones que conservan en sus bases de datos informaciones relevantes para investigaciones y estudios de interés general y particular. Haciendo un buen uso del mismo la ciudadanía tendrá diamantes en sus manos.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8046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434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8000" dirty="0"/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587"/>
            <a:ext cx="10515600" cy="2970503"/>
          </a:xfrm>
        </p:spPr>
        <p:txBody>
          <a:bodyPr/>
          <a:lstStyle/>
          <a:p>
            <a:r>
              <a:rPr lang="en-US" dirty="0" smtClean="0"/>
              <a:t>Alta </a:t>
            </a:r>
            <a:r>
              <a:rPr lang="es-DO" dirty="0" smtClean="0"/>
              <a:t>disponibilidad</a:t>
            </a:r>
          </a:p>
          <a:p>
            <a:r>
              <a:rPr lang="es-DO" dirty="0" smtClean="0"/>
              <a:t>Rápido acceso</a:t>
            </a:r>
          </a:p>
          <a:p>
            <a:r>
              <a:rPr lang="es-DO" dirty="0" smtClean="0"/>
              <a:t>Rendimiento</a:t>
            </a:r>
            <a:r>
              <a:rPr lang="en-US" dirty="0" smtClean="0"/>
              <a:t> </a:t>
            </a:r>
            <a:r>
              <a:rPr lang="es-DO" dirty="0" smtClean="0"/>
              <a:t>optimizado</a:t>
            </a:r>
          </a:p>
          <a:p>
            <a:r>
              <a:rPr lang="es-DO" dirty="0" smtClean="0"/>
              <a:t>Fácil</a:t>
            </a:r>
            <a:r>
              <a:rPr lang="en-US" dirty="0" smtClean="0"/>
              <a:t> </a:t>
            </a:r>
            <a:r>
              <a:rPr lang="es-DO" dirty="0" smtClean="0"/>
              <a:t>uso</a:t>
            </a:r>
            <a:r>
              <a:rPr lang="en-US" dirty="0" smtClean="0"/>
              <a:t> de la </a:t>
            </a:r>
            <a:r>
              <a:rPr lang="es-DO" dirty="0" smtClean="0"/>
              <a:t>aplicación</a:t>
            </a:r>
          </a:p>
          <a:p>
            <a:r>
              <a:rPr lang="en-US" dirty="0" smtClean="0"/>
              <a:t>Alto </a:t>
            </a:r>
            <a:r>
              <a:rPr lang="es-DO" dirty="0" smtClean="0"/>
              <a:t>nivel</a:t>
            </a:r>
            <a:r>
              <a:rPr lang="en-US" dirty="0" smtClean="0"/>
              <a:t> de </a:t>
            </a:r>
            <a:r>
              <a:rPr lang="es-DO" dirty="0" smtClean="0"/>
              <a:t>escalabilidad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8392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547" y="4857287"/>
            <a:ext cx="1023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8000" dirty="0"/>
              <a:t>Disponibilidad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123246"/>
            <a:ext cx="4533825" cy="2475919"/>
          </a:xfrm>
        </p:spPr>
        <p:txBody>
          <a:bodyPr>
            <a:normAutofit/>
          </a:bodyPr>
          <a:lstStyle/>
          <a:p>
            <a:pPr lvl="0"/>
            <a:r>
              <a:rPr lang="es-ES" sz="3600" dirty="0" smtClean="0"/>
              <a:t>Redundancia </a:t>
            </a:r>
            <a:endParaRPr lang="es-DO" sz="3600" dirty="0"/>
          </a:p>
          <a:p>
            <a:pPr lvl="0"/>
            <a:r>
              <a:rPr lang="es-ES" sz="3600" dirty="0"/>
              <a:t> </a:t>
            </a:r>
            <a:r>
              <a:rPr lang="es-ES" sz="3600" dirty="0" smtClean="0"/>
              <a:t>Monitoreo </a:t>
            </a:r>
            <a:endParaRPr lang="es-DO" sz="3600" dirty="0"/>
          </a:p>
          <a:p>
            <a:pPr lvl="0"/>
            <a:r>
              <a:rPr lang="es-ES" sz="3600" dirty="0"/>
              <a:t> </a:t>
            </a:r>
            <a:r>
              <a:rPr lang="es-ES" sz="3600" dirty="0" smtClean="0"/>
              <a:t>Recuperación</a:t>
            </a:r>
            <a:endParaRPr lang="es-DO" sz="3600" dirty="0"/>
          </a:p>
          <a:p>
            <a:pPr marL="0" indent="0">
              <a:buNone/>
            </a:pPr>
            <a:endParaRPr lang="es-DO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0" y="3966694"/>
            <a:ext cx="2987898" cy="2240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77" y="1013295"/>
            <a:ext cx="5185423" cy="310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3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000" y="4533364"/>
            <a:ext cx="1023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8000" dirty="0" smtClean="0"/>
              <a:t>Rendimiento</a:t>
            </a:r>
            <a:endParaRPr lang="es-DO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2475919"/>
          </a:xfrm>
        </p:spPr>
        <p:txBody>
          <a:bodyPr>
            <a:normAutofit/>
          </a:bodyPr>
          <a:lstStyle/>
          <a:p>
            <a:r>
              <a:rPr lang="es-ES" sz="3600" dirty="0"/>
              <a:t>Mantener múltiples de copias de datos o cálculos, </a:t>
            </a:r>
            <a:endParaRPr lang="es-DO" sz="3600" dirty="0"/>
          </a:p>
          <a:p>
            <a:r>
              <a:rPr lang="es-ES" sz="3600" dirty="0" smtClean="0"/>
              <a:t>Incrementar </a:t>
            </a:r>
            <a:r>
              <a:rPr lang="es-ES" sz="3600" dirty="0"/>
              <a:t>los recursos disponibles</a:t>
            </a:r>
            <a:endParaRPr lang="es-DO" sz="3600" dirty="0"/>
          </a:p>
          <a:p>
            <a:r>
              <a:rPr lang="es-ES" sz="3600" dirty="0" smtClean="0"/>
              <a:t>Tamaño </a:t>
            </a:r>
            <a:r>
              <a:rPr lang="es-ES" sz="3600" dirty="0"/>
              <a:t>de la cola unida</a:t>
            </a:r>
            <a:endParaRPr lang="es-DO" sz="3600" dirty="0"/>
          </a:p>
          <a:p>
            <a:r>
              <a:rPr lang="es-ES" sz="3600" dirty="0" smtClean="0"/>
              <a:t>Primero </a:t>
            </a:r>
            <a:r>
              <a:rPr lang="es-ES" sz="3600" dirty="0"/>
              <a:t>entra/ primero sale (</a:t>
            </a:r>
            <a:r>
              <a:rPr lang="es-ES" sz="3600" dirty="0" err="1"/>
              <a:t>Fifo</a:t>
            </a:r>
            <a:r>
              <a:rPr lang="es-ES" sz="3600" dirty="0"/>
              <a:t>)</a:t>
            </a:r>
            <a:endParaRPr lang="es-DO" sz="3600" dirty="0"/>
          </a:p>
          <a:p>
            <a:endParaRPr lang="es-DO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18" y="2369715"/>
            <a:ext cx="2256250" cy="2240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3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000" y="4533364"/>
            <a:ext cx="1023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8000" dirty="0" smtClean="0"/>
              <a:t>Usabilidad</a:t>
            </a:r>
            <a:endParaRPr lang="es-DO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97" y="1722594"/>
            <a:ext cx="10233800" cy="2475919"/>
          </a:xfrm>
        </p:spPr>
        <p:txBody>
          <a:bodyPr>
            <a:normAutofit/>
          </a:bodyPr>
          <a:lstStyle/>
          <a:p>
            <a:pPr lvl="0"/>
            <a:r>
              <a:rPr lang="es-ES" sz="3600" dirty="0"/>
              <a:t>Runtime</a:t>
            </a:r>
            <a:endParaRPr lang="es-DO" sz="3600" dirty="0"/>
          </a:p>
          <a:p>
            <a:pPr lvl="0"/>
            <a:r>
              <a:rPr lang="es-ES" sz="3600" dirty="0"/>
              <a:t>Visibilidad del estatus del sistema </a:t>
            </a:r>
            <a:endParaRPr lang="es-DO" sz="3600" dirty="0"/>
          </a:p>
          <a:p>
            <a:pPr lvl="0"/>
            <a:r>
              <a:rPr lang="es-ES" sz="3600" dirty="0"/>
              <a:t>Comparación entre el sistema y el mundo real</a:t>
            </a:r>
            <a:endParaRPr lang="es-DO" sz="3600" dirty="0"/>
          </a:p>
          <a:p>
            <a:pPr lvl="0"/>
            <a:r>
              <a:rPr lang="es-ES" sz="3600" dirty="0"/>
              <a:t>Consistencia y Estándares</a:t>
            </a:r>
            <a:endParaRPr lang="es-DO" sz="3600" dirty="0"/>
          </a:p>
          <a:p>
            <a:endParaRPr lang="es-DO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407279"/>
            <a:ext cx="4412087" cy="19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000" y="4533364"/>
            <a:ext cx="1023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DO" sz="8000" dirty="0" smtClean="0"/>
              <a:t>Modificabilidad</a:t>
            </a:r>
            <a:endParaRPr lang="es-DO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353654"/>
            <a:ext cx="10233800" cy="2475919"/>
          </a:xfrm>
        </p:spPr>
        <p:txBody>
          <a:bodyPr>
            <a:normAutofit/>
          </a:bodyPr>
          <a:lstStyle/>
          <a:p>
            <a:r>
              <a:rPr lang="es-DO" sz="3600" dirty="0" smtClean="0"/>
              <a:t>Mantener la coherencia semántica</a:t>
            </a:r>
          </a:p>
          <a:p>
            <a:r>
              <a:rPr lang="es-DO" sz="3600" dirty="0" smtClean="0"/>
              <a:t>Anticipar cambios esperados</a:t>
            </a:r>
            <a:endParaRPr lang="es-DO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92" y="734095"/>
            <a:ext cx="3599645" cy="35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00" y="4889076"/>
            <a:ext cx="10515600" cy="1325563"/>
          </a:xfrm>
        </p:spPr>
        <p:txBody>
          <a:bodyPr/>
          <a:lstStyle/>
          <a:p>
            <a:pPr algn="r"/>
            <a:r>
              <a:rPr lang="es-DO" dirty="0" smtClean="0"/>
              <a:t>Patrón</a:t>
            </a:r>
            <a:r>
              <a:rPr lang="en-US" dirty="0" smtClean="0"/>
              <a:t> de </a:t>
            </a:r>
            <a:r>
              <a:rPr lang="es-DO" dirty="0" smtClean="0"/>
              <a:t>Arquitectónico</a:t>
            </a:r>
            <a:r>
              <a:rPr lang="en-US" dirty="0" smtClean="0"/>
              <a:t>: Layer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805"/>
            <a:ext cx="10233800" cy="3081225"/>
          </a:xfrm>
        </p:spPr>
        <p:txBody>
          <a:bodyPr>
            <a:normAutofit/>
          </a:bodyPr>
          <a:lstStyle/>
          <a:p>
            <a:pPr algn="just"/>
            <a:r>
              <a:rPr lang="es-DO" dirty="0" smtClean="0"/>
              <a:t>Este patrón arquitectónico nos garantiza todas y cada una de los objetivos mencionados anteriormente ya que este separa las funciones principales de la aplicación en sus capas según su utilidad. Con esta arquitectura aseguramos un trabajo ordenado y separado, cada capa está divida según su funcionalidad y cuando se requiere modificar el Sistema solo basta con cambiar ese modulo</a:t>
            </a:r>
            <a:r>
              <a:rPr lang="en-US" dirty="0" smtClean="0"/>
              <a:t>.</a:t>
            </a:r>
            <a:endParaRPr lang="es-DO" dirty="0" smtClean="0"/>
          </a:p>
          <a:p>
            <a:pPr marL="0" indent="0" algn="just">
              <a:buNone/>
            </a:pP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754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51" y="378004"/>
            <a:ext cx="4764109" cy="1325563"/>
          </a:xfrm>
        </p:spPr>
        <p:txBody>
          <a:bodyPr/>
          <a:lstStyle/>
          <a:p>
            <a:r>
              <a:rPr lang="en-US" dirty="0" smtClean="0"/>
              <a:t>Arquitectura</a:t>
            </a:r>
            <a:endParaRPr lang="es-D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1825625"/>
            <a:ext cx="9558892" cy="4351338"/>
          </a:xfrm>
        </p:spPr>
      </p:pic>
    </p:spTree>
    <p:extLst>
      <p:ext uri="{BB962C8B-B14F-4D97-AF65-F5344CB8AC3E}">
        <p14:creationId xmlns:p14="http://schemas.microsoft.com/office/powerpoint/2010/main" val="17061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289</TotalTime>
  <Words>216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Depth</vt:lpstr>
      <vt:lpstr>Dat RD</vt:lpstr>
      <vt:lpstr>Descripción</vt:lpstr>
      <vt:lpstr>Objetivos</vt:lpstr>
      <vt:lpstr>Disponibilidad</vt:lpstr>
      <vt:lpstr>Rendimiento</vt:lpstr>
      <vt:lpstr>Usabilidad</vt:lpstr>
      <vt:lpstr>Modificabilidad</vt:lpstr>
      <vt:lpstr>Patrón de Arquitectónico: Layer</vt:lpstr>
      <vt:lpstr>Arquitectura</vt:lpstr>
      <vt:lpstr>PowerPoint Presentation</vt:lpstr>
      <vt:lpstr>Pasamos a la demostración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Dataedu RD</dc:title>
  <dc:creator>Sergio Enc</dc:creator>
  <cp:lastModifiedBy>Sergio Enc</cp:lastModifiedBy>
  <cp:revision>15</cp:revision>
  <dcterms:created xsi:type="dcterms:W3CDTF">2013-06-08T04:45:18Z</dcterms:created>
  <dcterms:modified xsi:type="dcterms:W3CDTF">2013-06-08T18:20:02Z</dcterms:modified>
</cp:coreProperties>
</file>