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8AE0-FBAA-4F0B-BC9F-0EC75A3C4BFA}" type="datetimeFigureOut">
              <a:rPr lang="es-DO" smtClean="0"/>
              <a:t>8/6/13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A493-7221-4034-9418-38A08038209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46821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8AE0-FBAA-4F0B-BC9F-0EC75A3C4BFA}" type="datetimeFigureOut">
              <a:rPr lang="es-DO" smtClean="0"/>
              <a:t>8/6/13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A493-7221-4034-9418-38A08038209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774579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8AE0-FBAA-4F0B-BC9F-0EC75A3C4BFA}" type="datetimeFigureOut">
              <a:rPr lang="es-DO" smtClean="0"/>
              <a:t>8/6/13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A493-7221-4034-9418-38A08038209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222049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8AE0-FBAA-4F0B-BC9F-0EC75A3C4BFA}" type="datetimeFigureOut">
              <a:rPr lang="es-DO" smtClean="0"/>
              <a:t>8/6/13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A493-7221-4034-9418-38A08038209C}" type="slidenum">
              <a:rPr lang="es-DO" smtClean="0"/>
              <a:t>‹Nº›</a:t>
            </a:fld>
            <a:endParaRPr lang="es-DO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4174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8AE0-FBAA-4F0B-BC9F-0EC75A3C4BFA}" type="datetimeFigureOut">
              <a:rPr lang="es-DO" smtClean="0"/>
              <a:t>8/6/13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A493-7221-4034-9418-38A08038209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41166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8AE0-FBAA-4F0B-BC9F-0EC75A3C4BFA}" type="datetimeFigureOut">
              <a:rPr lang="es-DO" smtClean="0"/>
              <a:t>8/6/13</a:t>
            </a:fld>
            <a:endParaRPr lang="es-D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A493-7221-4034-9418-38A08038209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103557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8AE0-FBAA-4F0B-BC9F-0EC75A3C4BFA}" type="datetimeFigureOut">
              <a:rPr lang="es-DO" smtClean="0"/>
              <a:t>8/6/13</a:t>
            </a:fld>
            <a:endParaRPr lang="es-D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A493-7221-4034-9418-38A08038209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923102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8AE0-FBAA-4F0B-BC9F-0EC75A3C4BFA}" type="datetimeFigureOut">
              <a:rPr lang="es-DO" smtClean="0"/>
              <a:t>8/6/13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A493-7221-4034-9418-38A08038209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27364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8AE0-FBAA-4F0B-BC9F-0EC75A3C4BFA}" type="datetimeFigureOut">
              <a:rPr lang="es-DO" smtClean="0"/>
              <a:t>8/6/13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A493-7221-4034-9418-38A08038209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780059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8AE0-FBAA-4F0B-BC9F-0EC75A3C4BFA}" type="datetimeFigureOut">
              <a:rPr lang="es-DO" smtClean="0"/>
              <a:t>8/6/13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A493-7221-4034-9418-38A08038209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155764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8AE0-FBAA-4F0B-BC9F-0EC75A3C4BFA}" type="datetimeFigureOut">
              <a:rPr lang="es-DO" smtClean="0"/>
              <a:t>8/6/13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A493-7221-4034-9418-38A08038209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1928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8AE0-FBAA-4F0B-BC9F-0EC75A3C4BFA}" type="datetimeFigureOut">
              <a:rPr lang="es-DO" smtClean="0"/>
              <a:t>8/6/13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A493-7221-4034-9418-38A08038209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56238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8AE0-FBAA-4F0B-BC9F-0EC75A3C4BFA}" type="datetimeFigureOut">
              <a:rPr lang="es-DO" smtClean="0"/>
              <a:t>8/6/13</a:t>
            </a:fld>
            <a:endParaRPr lang="es-D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A493-7221-4034-9418-38A08038209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0809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8AE0-FBAA-4F0B-BC9F-0EC75A3C4BFA}" type="datetimeFigureOut">
              <a:rPr lang="es-DO" smtClean="0"/>
              <a:t>8/6/13</a:t>
            </a:fld>
            <a:endParaRPr lang="es-DO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A493-7221-4034-9418-38A08038209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04098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8AE0-FBAA-4F0B-BC9F-0EC75A3C4BFA}" type="datetimeFigureOut">
              <a:rPr lang="es-DO" smtClean="0"/>
              <a:t>8/6/13</a:t>
            </a:fld>
            <a:endParaRPr lang="es-DO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A493-7221-4034-9418-38A08038209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763369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8AE0-FBAA-4F0B-BC9F-0EC75A3C4BFA}" type="datetimeFigureOut">
              <a:rPr lang="es-DO" smtClean="0"/>
              <a:t>8/6/13</a:t>
            </a:fld>
            <a:endParaRPr lang="es-DO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A493-7221-4034-9418-38A08038209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94578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8AE0-FBAA-4F0B-BC9F-0EC75A3C4BFA}" type="datetimeFigureOut">
              <a:rPr lang="es-DO" smtClean="0"/>
              <a:t>8/6/13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A493-7221-4034-9418-38A08038209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26666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BD68AE0-FBAA-4F0B-BC9F-0EC75A3C4BFA}" type="datetimeFigureOut">
              <a:rPr lang="es-DO" smtClean="0"/>
              <a:t>8/6/13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DA493-7221-4034-9418-38A08038209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879480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574242"/>
            <a:ext cx="8825658" cy="3329581"/>
          </a:xfrm>
        </p:spPr>
        <p:txBody>
          <a:bodyPr/>
          <a:lstStyle/>
          <a:p>
            <a:r>
              <a:rPr lang="en-US" sz="2800" dirty="0" smtClean="0"/>
              <a:t>Web de Open data para el Sistema </a:t>
            </a:r>
            <a:r>
              <a:rPr lang="en-US" sz="2800" dirty="0" err="1" smtClean="0"/>
              <a:t>educativo</a:t>
            </a:r>
            <a:r>
              <a:rPr lang="en-US" sz="2800" dirty="0" smtClean="0"/>
              <a:t> </a:t>
            </a:r>
            <a:r>
              <a:rPr lang="en-US" sz="2800" dirty="0" err="1" smtClean="0"/>
              <a:t>nacional</a:t>
            </a:r>
            <a:r>
              <a:rPr lang="en-US" sz="2800" dirty="0" smtClean="0"/>
              <a:t> 	</a:t>
            </a:r>
            <a:endParaRPr lang="es-DO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grupo</a:t>
            </a:r>
            <a:r>
              <a:rPr lang="en-US" sz="4000" dirty="0" smtClean="0"/>
              <a:t> +One</a:t>
            </a:r>
            <a:endParaRPr lang="es-DO" sz="4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398" y="0"/>
            <a:ext cx="5294613" cy="129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7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-Damos información objetiva para cada tipo de usuario.</a:t>
            </a:r>
            <a:endParaRPr lang="es-DO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301" y="2052638"/>
            <a:ext cx="7675173" cy="4195762"/>
          </a:xfrm>
        </p:spPr>
      </p:pic>
    </p:spTree>
    <p:extLst>
      <p:ext uri="{BB962C8B-B14F-4D97-AF65-F5344CB8AC3E}">
        <p14:creationId xmlns:p14="http://schemas.microsoft.com/office/powerpoint/2010/main" val="75200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/>
              <a:t>-</a:t>
            </a:r>
            <a:r>
              <a:rPr lang="es-ES" sz="2800" dirty="0" smtClean="0"/>
              <a:t>Nuestra aplicación es un plataforma para la visualización y recolección de Open Data</a:t>
            </a:r>
            <a:r>
              <a:rPr lang="es-ES" dirty="0" smtClean="0"/>
              <a:t>  </a:t>
            </a:r>
            <a:endParaRPr lang="es-DO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871" y="2089214"/>
            <a:ext cx="8197651" cy="4311586"/>
          </a:xfrm>
        </p:spPr>
      </p:pic>
    </p:spTree>
    <p:extLst>
      <p:ext uri="{BB962C8B-B14F-4D97-AF65-F5344CB8AC3E}">
        <p14:creationId xmlns:p14="http://schemas.microsoft.com/office/powerpoint/2010/main" val="423302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-</a:t>
            </a:r>
            <a:r>
              <a:rPr lang="es-ES" sz="4000" dirty="0" smtClean="0"/>
              <a:t>Contamos con una amigable interfaz de usuario </a:t>
            </a:r>
            <a:endParaRPr lang="es-DO" sz="40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-Proporcionamos grandes cantidades de Open Data desde diferentes puntos de vista y formatos reutilizables para el provecho de cada uno de nuestros usuario</a:t>
            </a:r>
            <a:endParaRPr lang="es-D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884" y="2628900"/>
            <a:ext cx="3250692" cy="137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994" y="248792"/>
            <a:ext cx="8160781" cy="1574808"/>
          </a:xfrm>
        </p:spPr>
        <p:txBody>
          <a:bodyPr>
            <a:normAutofit/>
          </a:bodyPr>
          <a:lstStyle/>
          <a:p>
            <a:r>
              <a:rPr lang="es-ES" dirty="0" smtClean="0"/>
              <a:t>-Contamos con un potente sistema de consulta de datos </a:t>
            </a:r>
            <a:endParaRPr lang="es-DO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151" y="2036064"/>
            <a:ext cx="8216453" cy="459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-Capacidad de representar la información de manera geográfica </a:t>
            </a:r>
            <a:endParaRPr lang="es-DO" sz="3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260" y="1853248"/>
            <a:ext cx="8976596" cy="468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8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</TotalTime>
  <Words>87</Words>
  <Application>Microsoft Office PowerPoint</Application>
  <PresentationFormat>Panorámica</PresentationFormat>
  <Paragraphs>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Web de Open data para el Sistema educativo nacional  </vt:lpstr>
      <vt:lpstr>-Damos información objetiva para cada tipo de usuario.</vt:lpstr>
      <vt:lpstr>-Nuestra aplicación es un plataforma para la visualización y recolección de Open Data  </vt:lpstr>
      <vt:lpstr>-Contamos con una amigable interfaz de usuario </vt:lpstr>
      <vt:lpstr>-Contamos con un potente sistema de consulta de datos </vt:lpstr>
      <vt:lpstr>-Capacidad de representar la información de manera geográfica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de Open data para el Sistema educativo nacional</dc:title>
  <dc:creator>Alge</dc:creator>
  <cp:lastModifiedBy>Alge</cp:lastModifiedBy>
  <cp:revision>5</cp:revision>
  <dcterms:created xsi:type="dcterms:W3CDTF">2013-06-08T19:52:35Z</dcterms:created>
  <dcterms:modified xsi:type="dcterms:W3CDTF">2013-06-08T20:28:35Z</dcterms:modified>
</cp:coreProperties>
</file>